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581400" cy="1930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1600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832100" y="1016000"/>
            <a:ext cx="0" cy="137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6" name=""/>
          <p:cNvSpPr/>
          <p:nvPr/>
        </p:nvSpPr>
        <p:spPr>
          <a:xfrm>
            <a:off x="1866900" y="508000"/>
            <a:ext cx="19304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Infrastructure</a:t>
            </a:r>
          </a:p>
        </p:txBody>
      </p:sp>
      <p:sp>
        <p:nvSpPr>
          <p:cNvPr id="7" name=""/>
          <p:cNvSpPr/>
          <p:nvPr/>
        </p:nvSpPr>
        <p:spPr>
          <a:xfrm>
            <a:off x="2647950" y="7747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714625" y="8382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640689" y="10541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0" name=""/>
          <p:cNvCxnSpPr/>
          <p:nvPr/>
        </p:nvCxnSpPr>
        <p:spPr>
          <a:xfrm>
            <a:off x="622300" y="12890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051280" y="1422400"/>
            <a:ext cx="16629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 to Server</a:t>
            </a:r>
          </a:p>
        </p:txBody>
      </p:sp>
      <p:cxnSp>
        <p:nvCxnSpPr>
          <p:cNvPr id="12" name=""/>
          <p:cNvCxnSpPr/>
          <p:nvPr/>
        </p:nvCxnSpPr>
        <p:spPr>
          <a:xfrm>
            <a:off x="1035050" y="16700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2647950" y="1765300"/>
            <a:ext cx="368300" cy="177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2714625" y="1828800"/>
            <a:ext cx="234950" cy="50800"/>
          </a:xfrm>
          <a:custGeom>
            <a:pathLst>
              <a:path w="234950" h="50800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142875" y="25400"/>
                </a:moveTo>
                <a:cubicBezTo>
                  <a:pt x="142875" y="39428"/>
                  <a:pt x="131503" y="50800"/>
                  <a:pt x="117475" y="50800"/>
                </a:cubicBezTo>
                <a:cubicBezTo>
                  <a:pt x="103446" y="50800"/>
                  <a:pt x="92075" y="39428"/>
                  <a:pt x="92075" y="25400"/>
                </a:cubicBezTo>
                <a:cubicBezTo>
                  <a:pt x="92075" y="11371"/>
                  <a:pt x="103446" y="0"/>
                  <a:pt x="117475" y="0"/>
                </a:cubicBezTo>
                <a:cubicBezTo>
                  <a:pt x="131503" y="0"/>
                  <a:pt x="142875" y="11371"/>
                  <a:pt x="142875" y="25400"/>
                </a:cubicBezTo>
                <a:close/>
                <a:moveTo>
                  <a:pt x="234950" y="25400"/>
                </a:moveTo>
                <a:cubicBezTo>
                  <a:pt x="234950" y="39428"/>
                  <a:pt x="223578" y="50800"/>
                  <a:pt x="209550" y="50800"/>
                </a:cubicBezTo>
                <a:cubicBezTo>
                  <a:pt x="195521" y="50800"/>
                  <a:pt x="184150" y="39428"/>
                  <a:pt x="184150" y="25400"/>
                </a:cubicBezTo>
                <a:cubicBezTo>
                  <a:pt x="184150" y="11371"/>
                  <a:pt x="195521" y="0"/>
                  <a:pt x="209550" y="0"/>
                </a:cubicBezTo>
                <a:cubicBezTo>
                  <a:pt x="223578" y="0"/>
                  <a:pt x="234950" y="11371"/>
                  <a:pt x="234950" y="25400"/>
                </a:cubicBez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146733" y="1981200"/>
            <a:ext cx="1662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 from Server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1035050" y="22288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